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Área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grandeza bidimensional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área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aumentar o contorno de um terreno, a área dele aumenta na mesma proporção?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 perímetro são propriedades independentes de uma figura — podem variar sem relação direta.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8653" y="2368296"/>
            <a:ext cx="553164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conversão de área usa fatores de 100, não de 10.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Área do retângulo: A = base × altura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 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10.000 cm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(100×100, uma vez para cada dimensão)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retângulos com o mesmo perímetro podem ter áreas bem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8×2 e 5×5 (mesmo perímetro, 20 cm).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8×2 = 16 cm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5×5 = 25 cm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Áreas diferentes, mesmo perímetro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≠ perímetro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área de um retângulo de base 8 cm e altura 5 cm.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assuma que aumentar o contorno de uma figura aumenta sua área na mesma proporção.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A=8×5=40cm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é uma grandeza bidimensional — por isso converte por fatores de 100.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Perímetro igual não garante área igual, e vice-versa.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Medidas de volume e capacidade.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