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Permutação Simples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Pn=n! — dedução direta do PFC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Permutação simples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quantas formas 4 amigos podem se sentar numa fila de 4 cadeiras?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Pn=n!: organizar n elementos distintos em fila é aplicação direta do PFC.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posição da fila tem uma escolha a menos que a anterior.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escolhas para a 1ª posição, n−1 para a 2ª, ..., 1 para a última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Multiplicando tudo: Pn=n×(n−1)×...×1=n!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listar manualmente todas as disposições, em vez de aplicar o PFC.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quantas formas 4 amigos podem se sentar em fila?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P4=4×3×2×1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=24 formas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PFC aplicado à fila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quantas formas 4 amigos podem se sentar numa fila de 4 cadeiras?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listar manualmente, pergunte: isso não é só o PFC aplicado posição por posição?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P4=4!=24.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alguns elementos se repetem, a permutação simples precisa de um ajuste — tema da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Pn=n! organiza n elementos DISTINTOS em fila.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