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MATEMÁTICA · AULA 261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Permutação com Repetição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pelas repetições, ou o total infla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Permutação com repetição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anagramas tem "ARARA"? É 5!=120?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(a,b,...)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=n!/(a!×b!×...) — divide pelas permutações internas de cada grupo repetido.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posições entre elementos IDÊNTICOS não cria um agrupamento novo.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Conte quantas vezes cada elemento se repete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Divida n! pelo fatorial de cada quantidade de repetição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letras idênticas como se fossem distintas, usando n! puro.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anagramas tem "ARARA" (A×3, R×2)?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5!/(3!×2!)=120/12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=10 anagramas distintos (não 120)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pelas repetições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anagramas distintos tem a palavra "ARARA"?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n! puro, pergunte: algum elemento se repete? Se sim, é preciso dividir.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5!/(3!2!)=120/12=10.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Outra situação em que a fila simples não serve é quando os elementos formam um círculo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Elementos repetidos exigem dividir n! pelas suas permutações internas.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2026-09-17T23:13:34Z</dcterms:created>
  <dcterms:modified xsi:type="dcterms:W3CDTF">2026-09-17T23:13:34Z</dcterms:modified>
</cp:coreProperties>
</file>