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17 · MATEMÁTICA · AULA 262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Permutação Circular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PCn=(n−1)! — girar tudo não muda a disposição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Permutação circular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amigos numa mesa redonda: são 5!=120 disposições, igual à fila?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Análise Combinatória · Aula 262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PCn=(n−1)! — numa mesa redonda, girar todo mundo uma cadeira mantém os mesmos vizinhos.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11273" y="2368296"/>
            <a:ext cx="7166407" cy="389534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Análise Combinatória · Aula 262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Fixa-se um elemento como referência e só se permutam os demais ao redor dele.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Cada disposição circular corresponde a n disposições em fila (uma por rotação)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Divide-se n! por n, resultando em (n−1)!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Análise Combinatória · Aula 262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Aplicar Pn=n! diretamente, ignorando que rotações são a mesma disposição.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Análise Combinatória · Aula 262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amigos numa mesa redonda: quantas disposições?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PC5=(5−1)!=4!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=24 (não 120, que contaria rotações como diferentes)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Análise Combinatória · Aula 262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Rotações são a mesma disposição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Análise Combinatória · Aula 262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quantas formas 5 amigos podem se sentar numa mesa redonda?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Numa disposição em círculo, sempre pergunte: girar tudo gera uma configuração realmente nova?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Análise Combinatória · Aula 262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PC5=(5−1)!=4!=24.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 fila e círculo resolvidos, a próxima aula trata de escolher (e ordenar) só uma PARTE do grupo.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Numa disposição circular, PCn=(n−1)!, não n!.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Análise Combinatória · Aula 262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2026-09-17T23:13:34Z</dcterms:created>
  <dcterms:modified xsi:type="dcterms:W3CDTF">2026-09-17T23:13:34Z</dcterms:modified>
</cp:coreProperties>
</file>