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MATEMÁTICA · AULA 263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Arranjo Simples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Escolher E ordenar p de n elementos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Arranjo simples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5 amigos, escolher presidente, vice e secretário é o mesmo que escolher uma comissão de 3?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A(n,p)=n!/(n−p)! — escolhe e ORDENA p elementos distintos entre n, quando a ordem/o papel importa.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cargo é uma decisão sucessiva do PFC, com uma opção a menos a cada escolha.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 escolhas para o 1º cargo, n−1 para o 2º, ..., até preencher os p cargos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A(n,p)=n×(n−1)×...×(n−p+1)=n!/(n−p)!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cargos distintos como se fosse apenas selecionar um grupo, sem levar a ordem em conta.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5 amigos, escolher presidente, vice e secretário.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A(5,3)=5×4×3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=60 formas (cargos distintos, ordem importa)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Cargos distintos = ordem importa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um grupo de 5 amigos, de quantas formas posso escolher presidente, vice e secretário?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se eu trocar a ordem dos escolhidos, o resultado muda? Se sim, é arranjo.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A(5,3)=5!/(5−3)!=5×4×3=60.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ordem NÃO importa — como numa comissão sem cargos — o cálculo é outro: a combinação,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Arranjo: escolhe E ordena — usado quando os papéis são distintos.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2026-09-17T23:13:34Z</dcterms:created>
  <dcterms:modified xsi:type="dcterms:W3CDTF">2026-09-17T23:13:34Z</dcterms:modified>
</cp:coreProperties>
</file>