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Combinação Simples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SEM ordenar p de n elementos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Combinação simples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5 amigos, escolher uma comissão de 3 (sem cargo) também dá 60 formas?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C(n,p)=A(n,p)/p!=n!/(p!(n−p)!) — usada quando a ordem dos escolhidos NÃO importa.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grupo de p pessoas é contado várias vezes no arranjo — uma vez para cada ordem interna.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arranjo A(n,p)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por p!, removendo as ordens internas repetidas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fórmula do arranjo quando o problema não distingue papéis dentro do grupo escolhido.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5 amigos, escolher uma comissão de 3 (sem cargo).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C(5,3)=A(5,3)/3!=60/6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=10 comissões distintas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pelas ordens internas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5 amigos, de quantas formas posso escolher uma comissão de 3, sem cargos?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se eu trocar a ordem dos escolhidos, o resultado é o mesmo grupo? Se sim, é combinação.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C(5,3)=5!/(3!2!)=10.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Arranjo e combinação estão diretamente ligados por uma fórmula — próxima aula explora essa e outras relações.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Combinação: escolhe SEM ordenar — usada quando o grupo não tem papéis distintos.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