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MATEMÁTICA · AULA 265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entre Arranjo e Combinação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quem entra = escolher quem fica de fora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Relações entre arranjos e combinações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C(5,2) e C(5,3) dão o mesmo resultado? Por quê isso faria sentido?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A(n,p)=C(n,p)×p!; simetria C(n,p)=C(n,n−p); Relação de Stifel: C(n,p)+C(n,p+1)=C(n+1,p+1).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quem entra num grupo é a mesma decisão que escolher quem fica de fora.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Simetria: C(n,p)=C(n,n−p)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Stifel: C(n,p)+C(n,p+1)=C(n+1,p+1)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escolher p elementos é uma decisão diferente de escolher os (n−p) restantes.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C(5,2)=C(5,3) e C(5,2)+C(5,3)=C(6,3).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C(5,2)=C(5,3)=10 (simetria: 5−2=3)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10+10=20=C(6,3) (Relação de Stifel)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Simetria e Relação de Stifel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Verifique que C(5,2)=C(5,3).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recalcular uma combinação do zero, verifique se a simetria C(n,p)=C(n,n−p) já resolve mais rápido.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Ambos valem 10 (simetria: C(n,p)=C(n,n−p), com 5−2=3).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Essas mesmas combinações reaparecem como coeficientes na expansão do binômio de Newton,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C(n,p)=C(n,n−p): escolher quem entra equivale a escolher quem fica de fora.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Análise Combinatória · Aula 265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2026-09-17T23:13:34Z</dcterms:created>
  <dcterms:modified xsi:type="dcterms:W3CDTF">2026-09-17T23:13:34Z</dcterms:modified>
</cp:coreProperties>
</file>