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Binômio de Newton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coeficientes são combinações, não multiplicação repetida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Binômio de Newton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expandir (x+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preciso multiplicar (x+y) por si mesmo 10 vezes?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=Σ C(n,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k)x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n−k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os coeficientes vêm diretamente das combinações C(n,k).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termo da expansão corresponde a escolher, entre os n fatores, quantos contribuem com y.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coeficiente de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n−k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C(n,k)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coeficientes de (x+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formam a linha n do Triângulo de Pascal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expandir potências grandes só por distributividade repetida, sem usar a fórmula.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Expanda (x+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Coeficientes: C(4,0..4)=1,4,6,4,1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4xy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Coeficientes = combinações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Expanda (x+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usando a fórmula do binômio de Newton.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multiplicar tudo por distributividade, veja se n é grande o bastante para valer a pena usar a fórmula do binômio.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3xy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(coeficientes C(3,0..3)=1,3,3,1).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encontrar só UM termo específico da expansão, sem escrever todos os outros, existe uma fórmula direta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(x+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expande com coeficientes C(n,k), sem precisar multiplicar tudo manualmente.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