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MATEMÁTICA · AULA 267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 Geral do Binômio de Newton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4º termo usa k=3, não k=4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 geral do Binômio de Newton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achar o 4º termo de (x+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uso k=4 na fórmula do termo geral?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k+1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=C(n,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k)x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n−k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posição do termo é k+1, não k.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achar o termo de posição p, é preciso resolver k+1=p antes de aplicar a fórmula.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Descubra k a partir da posição desejada: k=p−1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Aplique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k+1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=C(n,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k)x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n−k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posição do termo (que começa em 1) com o índice k da fórmula (que começa em 0).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o 4º termo de (x+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k+1=4 → k=3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=C(10,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3)x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120x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Posição do termo = k+1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o 4º termo de (x+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y)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substituir k na fórmula, confirme: esse k já é (posição do termo menos 1)?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k+1=4 → k=3: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=C(10,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3)x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termo geral dominado, o módulo de Análise Combinatória está completo — as próximas aulas do currículo seguem para outro tema.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k+1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=C(n,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k)x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n−k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sempre resolva k=posição−1 antes de aplicar a fórmula.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2026-09-17T23:13:34Z</dcterms:created>
  <dcterms:modified xsi:type="dcterms:W3CDTF">2026-09-17T23:13:34Z</dcterms:modified>
</cp:coreProperties>
</file>