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268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Experimentos Aleatórios e Espaço Amostral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Ω é o CONJUNTO de resultados — não só a contagem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Experimentos aleatórios e espaço amostral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Jogar 2 moedas tem 3 resultados possíveis: 0, 1 ou 2 caras?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Espaço amostral Ω é o conjunto de TODOS os resultados possíveis — cada moeda gera um resultado distinto.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objeto do experimento (cada moeda, cada dado) contribui com sua própria identidade ao resultado.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Liste os resultados considerando CADA objeto separadamente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agrupe resultados diferentes só porque o total parece igual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Agrupar resultados que parecem iguais ('1 cara'), sem perceber que são vários resultados distintos.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Espaço amostral de jogar 2 moedas.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Moeda 1 e moeda 2, cada uma cara ou coroa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Ω={(cara,cara),(cara,coroa),(coroa,cara),(coroa,coroa)} — 4 resultados, não 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Ω é um conjunto, não uma contagem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resultados tem o espaço amostral de jogar 2 moedas?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construir Ω, pergunte: cada objeto do experimento (moeda, dado, bola) tem identidade própria no resultado?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 {(cara,cara),(cara,coroa),(coroa,cara),(coroa,coroa)}.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espaço amostral definido, a próxima aula trata de subconjuntos dele: os eventos.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Ω tem 4 resultados ao jogar 2 moedas — nunca agrupe resultados distintos.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2026-09-17T23:55:07Z</dcterms:created>
  <dcterms:modified xsi:type="dcterms:W3CDTF">2026-09-17T23:55:07Z</dcterms:modified>
</cp:coreProperties>
</file>