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18 · MATEMÁTICA · AULA 269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Eventos e Operações entre Eventos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"E" é interseção, "OU" é união — nunca confunda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Eventos e operações entre eventos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"Par E maior que 3" é a mesma coisa que "par OU maior que 3"?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269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Evento é um subconjunto de Ω. "E" pede interseção (A∩B); "OU" pede união (A∪B).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269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Interseção pega só o que é comum aos dois eventos; união pega tudo que está em pelo menos um.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"E" → interseção: elementos que satisfazem AMBAS as condições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"OU" → união: elementos que satisfazem PELO MENOS UMA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269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"e" e "ou" como se fossem intercambiáveis.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269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dado, A="par"={2,4,6}, B="maior que 3"={4,5,6}.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A∩B={4,6} (só o que é par E maior que 3)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A∪B={2,4,5,6} (par OU maior que 3)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269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"E" vs "OU"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269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dado, A="par", B="maior que 3". Determine A∩B.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calcular, traduza o enunciado: 'e' vira ∩, 'ou' vira ∪ — nunca o contrário.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269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{4,6}.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os eventos definidos, a próxima aula calcula a probabilidade de cada um.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"E" = interseção (mais restritivo); "OU" = união (mais abrangente).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269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2026-09-17T23:55:07Z</dcterms:created>
  <dcterms:modified xsi:type="dcterms:W3CDTF">2026-09-17T23:55:07Z</dcterms:modified>
</cp:coreProperties>
</file>