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26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e Capacidade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grandeza tridimensional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Medidas de volume e capacidade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centímetro cúbico e um mililitro são grandezas completamente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cm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equivale exatamente a 1 mL — volume e capacidade estão diretamente relacionados.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57749" y="2368296"/>
            <a:ext cx="6273454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conversão de volume usa fatores de 1.000, porque envolve três dimensões.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Volume do paralelepípedo: V = comprimento × largura × altura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 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1.000.000 cm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1.000 litros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e capacidade não são grandezas separadas — a equivalência 1cm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=1mL conecta as duas direto.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de 5×4×3 cm — qual o volume em mL?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= 5×4×3 = 60 cm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cm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 mL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 cm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60 mL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1cm</a:t>
            </a:r>
            <a:pPr indent="0" marL="0"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1mL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volume de uma caixa com 5 cm de comprimento, 4 cm de largura e 3 cm de altura.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converter volume em capacidade, lembre sempre de 1cm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=1mL.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V=5×4×3=60cm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(cm</a:t>
            </a:r>
            <a:pPr indent="0" marL="0"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m</a:t>
            </a:r>
            <a:pPr indent="0" marL="0"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e capacidade (mL, L) se conectam por uma equivalência direta.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cubo de 1 cm de aresta comporta exatamente 1 mL de líquido.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Medidas de tempo e conversões.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