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18 · MATEMÁTICA · AULA 270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Probabilidade Clássica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P(A)=n(A)/n(Ω) só vale com resultados EQUIPROVÁVEIS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Probabilidade clássica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Amanhã ou chove ou não chove — são 2 possibilidades, então P(chover)=1/2?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Probabilidade · Aula 270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P(A)=n(A)/n(Ω) exige que todos os resultados de Ω tenham a MESMA chance.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Probabilidade · Aula 270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Contar quantos resultados favorecem o evento e dividir pelo total só funciona se cada resultado pesar igual.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Verifique se os resultados de Ω são igualmente prováveis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Se sim: P(A)=n(A)/n(Ω)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Probabilidade · Aula 270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Aplicar a fórmula clássica mesmo quando os resultados não são igualmente prováveis.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Probabilidade · Aula 270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 dado honesto, P(par)?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n(par)=3 (números 2,4,6), n(Ω)=6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P(par)=3/6=1/2=50%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Probabilidade · Aula 270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Resultados precisam ser equiprováveis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Probabilidade · Aula 270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 dado honesto, qual a probabilidade de sair um número par?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aplicar n(A)/n(Ω), pergunte: tenho certeza de que cada resultado tem a mesma chance?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Probabilidade · Aula 270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P=3/6=1/2=50%.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próxima aula combina probabilidades de dois eventos ao mesmo tempo, com a união.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fórmula clássica só vale com resultados igualmente prováveis.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Probabilidade · Aula 270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2026-09-17T23:55:07Z</dcterms:created>
  <dcterms:modified xsi:type="dcterms:W3CDTF">2026-09-17T23:55:07Z</dcterms:modified>
</cp:coreProperties>
</file>