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18 · MATEMÁTICA · AULA 271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Probabilidade da União de Eventos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 subtrair a interseção, ela é contada duas vezes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Probabilidade da união de eventos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dado, P(par)=3/6 e P(maior que 3)=3/6. A chance de 'par ou maior que 3' é 3/6+3/6=1?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Probabilidade · Aula 271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P(A∪B)=P(A)+P(B)-P(A∩B) — a interseção é subtraída porque foi contada duas vezes.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Probabilidade · Aula 271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Elementos que estão em A e em B ao mesmo tempo aparecem duas vezes ao somar P(A)+P(B).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Calcule P(A)+P(B)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Subtraia P(A∩B) para remover a contagem duplicada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Probabilidade · Aula 271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Somar P(A)+P(B) diretamente quando os eventos compartilham elementos.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Probabilidade · Aula 271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dado, P(par ∪ maior que 3)?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P(A)+P(B)-P(A∩B)=3/6+3/6-2/6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=4/6=2/3 (não 1)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Probabilidade · Aula 271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Subtrair a interseção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Probabilidade · Aula 271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dado, A="par", B="maior que 3". Calcule P(A∪B).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somar P(A) e P(B), verifique: os eventos têm elementos em comum? Se sim, subtraia a interseção.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Probabilidade · Aula 271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P(A)+P(B)-P(A∩B)=3/6+3/6-2/6=4/6=2/3.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atalho poderoso para o complementar de um evento vem na próxima aula.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P(A∪B)=P(A)+P(B)-P(A∩B) — nunca esqueça de subtrair a interseção.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Probabilidade · Aula 271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2026-09-17T23:55:07Z</dcterms:created>
  <dcterms:modified xsi:type="dcterms:W3CDTF">2026-09-17T23:55:07Z</dcterms:modified>
</cp:coreProperties>
</file>