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 Complementar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"Pelo menos um" fica fácil com 1-P(nenhum)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 complementar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Jogando 2 dados, dá pra calcular P(pelo menos um 6) contando direto todos os casos?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)=1-P(A) — um atalho poderoso quando o evento é "pelo menos um".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complementar de "pelo menos um" é "nenhum" — geralmente mais fácil de calcular.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o complementar do evento ("nenhum" em vez de "pelo menos um")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P(complementar) e faça 1 menos esse valor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enumerar diretamente todos os casos de "pelo menos um", arriscando contar duplicado.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Jogando 2 dados, P(pelo menos um 6)?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P(nenhum 6)=(5/6)×(5/6)=25/36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P(pelo menos um 6)=1-25/36=11/36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 de "pelo menos um" é "nenhum"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probabilidade de NÃO tirar 6 num dado?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"pelo menos um" num problema, pense direto no complementar: "nenhum".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1-1/6=5/6.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próxima aula usa uma informação extra para atualizar a probabilidade: a condicional.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)=1-P(A) — atalho essencial para "pelo menos um".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