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273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Probabilidade Condicional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informação nova muda a probabilidade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Probabilidade condicional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com 3 vermelhas e 2 azuis. Sem repor, se a 1ª saiu vermelha, a chance da 2ª também ser vermelha continua 3/5?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P(A|B)=P(A∩B)/P(B) — a probabilidade de A, sabendo que B já aconteceu.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reposição, tirar uma bola muda a composição da caixa para a próxima tirada.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como a informação de B altera o espaço amostral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P(A|B)=P(A∩B)/P(B) sobre esse novo cenário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a probabilidade não muda depois de uma informação nova, mesmo sem reposição.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3V,2A, sem reposição. P(2ª vermelha | 1ª vermelha)?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Depois da 1ª vermelha, sobram 2V e 2A (4 bolas)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P(2ª vermelha|1ª vermelha)=2/4=1/2 (não 3/5)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informação muda o espaço amostral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com 3V e 2A, sem reposição. Qual P(2ª vermelha | 1ª vermelha)?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condicionar a um evento B, sempre repense: o espaço amostral mudou depois de saber que B aconteceu?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2/4=1/2.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informação NÃO muda nada, os eventos são independentes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P(A|B)=P(A∩B)/P(B) — sem reposição, a 2ª tirada depende da 1ª.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2026-09-17T23:55:07Z</dcterms:created>
  <dcterms:modified xsi:type="dcterms:W3CDTF">2026-09-17T23:55:07Z</dcterms:modified>
</cp:coreProperties>
</file>