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MATEMÁTICA · AULA 274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Eventos Independentes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Independente ≠ mutuamente exclusivo — são opostos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Eventos independentes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dois eventos são mutuamente exclusivos (não podem acontecer juntos), eles são independentes?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A,B são independentes se P(A∩B)=P(A)×P(B) — saber de um não muda a chance do outro.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e B são mutuamente exclusivos, saber que A ocorreu GARANTE que B não ocorreu — dependência máxima.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 se P(A∩B)=P(A)×P(B)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Sorteios COM reposição são o exemplo típico de independência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independência com eventos mutuamente exclusivos — são conceitos opostos.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Caixa 3V,2A, COM reposição. "1ª vermelha" e "2ª vermelha" são independentes?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P(1ª∩2ª)=3/5×3/5=9/25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P(1ª)×P(2ª)=3/5×3/5=9/25 — são iguais, logo independentes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Independente ≠ mutuamente exclusivo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 B são mutuamente exclusivos e ambos têm probabilidade positiva. Eles podem ser independentes?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confie na intuição de "não tem nada a ver" — teste sempre P(A∩B)=P(A)×P(B).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mutuamente exclusivos com probabilidade positiva são o oposto de independentes: saber que um ocorreu garante que o outro não ocorreu.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fórmula geral, que vale mesmo sem independência, vem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Mutuamente exclusivos são o OPOSTO de independentes.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2026-09-17T23:55:07Z</dcterms:created>
  <dcterms:modified xsi:type="dcterms:W3CDTF">2026-09-17T23:55:07Z</dcterms:modified>
</cp:coreProperties>
</file>