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18 · MATEMÁTICA · AULA 275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Teorema da Multiplicação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P(A∩B)=P(A)×P(B|A) — vale mesmo sem independência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Teorema da Multiplicação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Caixa 3V,2A, sem reposição. Dá pra calcular P(as duas vermelhas) fazendo 3/5×3/5?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Probabilidade · Aula 275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Teorema da Multiplicação, P(A∩B)=P(A)×P(B|A), vale SEMPRE — independência é só um caso particular.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Probabilidade · Aula 275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Quando os eventos são dependentes, o segundo fator precisa ser a probabilidade CONDICIONAL.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Calcule P(A)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Calcule P(B|A), considerando que A já ocorreu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Multiplique os dois: P(A∩B)=P(A)×P(B|A)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Probabilidade · Aula 275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Usar a fórmula simplificada de independência (P(A)×P(B)) quando os eventos são dependentes.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Probabilidade · Aula 275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Caixa 3V,2A, sem reposição. P(ambas vermelhas)?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P(1ª vermelha)×P(2ª vermelha|1ª vermelha)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=3/5×2/4=3/10 (não 9/25)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Probabilidade · Aula 275</a:t>
            </a:r>
            <a:endParaRPr lang="en-US" sz="1200" dirty="0"/>
          </a:p>
        </p:txBody>
      </p:sp>
      <p:sp>
        <p:nvSpPr>
          <p:cNvPr id="8" name="Text 6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P(B|A), não P(B), quando há dependência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Probabilidade · Aula 275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Caixa 3V e 2A, sem reposição. Calcule P(ambas vermelhas).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Antes de multiplicar P(A) por P(B), pergunte: os eventos são realmente independentes, ou preciso de P(B|A)?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Probabilidade · Aula 275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P(1ª vermelha)×P(2ª vermelha|1ª vermelha)=3/5×2/4=3/10.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Quando há mais de um cenário possível de origem, entra o Teorema da Probabilidade Total.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P(A∩B)=P(A)×P(B|A) — a versão geral, válida com ou sem independência.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Probabilidade · Aula 275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2026-09-17T23:55:07Z</dcterms:created>
  <dcterms:modified xsi:type="dcterms:W3CDTF">2026-09-17T23:55:07Z</dcterms:modified>
</cp:coreProperties>
</file>