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da Probabilidade Total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Pondere cada cenário pela sua própria chance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da Probabilidade Total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1 (60% de chance, 3V2A) e Caixa 2 (40% de chance, 1V4A). A chance de tirar vermelha é a média simples (0,6+0,2)/2=0,4?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P(A)=P(C1)×P(A|C1)+P(C2)×P(A|C2) — cada cenário pesa pela SUA própria probabilidade.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9109" y="2368296"/>
            <a:ext cx="6210734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cenário contribui proporcionalmente à sua própria chance de ocorrer.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os cenários (partição) e a probabilidade de cada um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Pondere: P(A)=Σ P(cenário)×P(A|cenário)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uma média simples entre os cenários, ignorando que eles não são igualmente prováveis.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P(vermelha) nas duas caixas (60%/40%)?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0,6×0,6+0,4×0,2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=0,36+0,08=0,44 (não 0,4)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Ponderar, não fazer média simples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1 (3V,2A) escolhida com 60%, Caixa 2 (1V,4A) com 40%. Calcule P(vermelha).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 as probabilidades condicionais de cada cenário, multiplique cada uma pela chance daquele cenário acontecer.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0,6×0,6+0,4×0,2=0,44.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P(A) calculado, a próxima aula "inverte" essa probabilidade com o Teorema de Bayes.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Ponderar cada cenário pela sua própria probabilidade — nunca uma média simples.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2026-09-17T23:55:08Z</dcterms:created>
  <dcterms:modified xsi:type="dcterms:W3CDTF">2026-09-17T23:55:08Z</dcterms:modified>
</cp:coreProperties>
</file>