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18 · MATEMÁTICA · AULA 277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de Bayes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nova informação atualiza a probabilidade do cenário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de Bayes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bola sorteada saiu vermelha, a chance de ter vindo da Caixa 1 (60% de chance a priori) continua 60%?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P(C1|A)=P(A|C1)×P(C1)/P(A) — a probabilidade do cenário se atualiza com a nova informação.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denominador do Teorema de Bayes é o P(A) já calculado pelo Teorema da Probabilidade Total.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Calcule P(A) pelo Teorema da Probabilidade Total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Aplique P(C1|A)=P(A|C1)×P(C1)/P(A)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a probabilidade "antes" (a priori) com a probabilidade "depois" de saber o resultado (a posteriori).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P(Caixa 1 | vermelha), sabendo P(vermelha)=0,44?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P(vermelha|C1)×P(C1)/P(vermelha)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=0,6×0,6/0,44=9/11≈0,818 (mais que os 60% originais)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priori vs. a posteriori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 caixas da Aula 276 (Caixa 1: 60%/3V2A, Caixa 2: 40%/1V4A), calcule P(Caixa 1|vermelha).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confunda P(cenário) (antes) com P(cenário|evento) (depois de saber o resultado) — são coisas diferentes.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(0,6×0,6)/0,44=9/11≈0,818.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duas próximas aulas tratam de repetir um mesmo experimento várias vezes: Bernoulli e a binomial.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Teorema de Bayes atualiza a probabilidade do cenário depois de uma nova informação.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Probabilidade · Aula 277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2026-09-17T23:55:08Z</dcterms:created>
  <dcterms:modified xsi:type="dcterms:W3CDTF">2026-09-17T23:55:08Z</dcterms:modified>
</cp:coreProperties>
</file>