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Ensaios de Bernoulli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condições, não só "2 resultados possíveis"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Ensaios de Bernoulli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Tirar 5 bolas de uma caixa, sem reposição, chamando "vermelha" de sucesso — isso é uma sequência de ensaios de Bernoulli?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Ensaio de Bernoulli exige 3 condições: só 2 resultados, p constante, ensaios independentes.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reposição, a probabilidade de sucesso muda a cada tirada — quebra a condição de p constante.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Verifique: só 2 resultados possíveis?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Verifique: p de sucesso é sempre o mesmo?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Verifique: os ensaios são independentes entre si?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experimento com 2 resultados possíveis já é Bernoulli, sem checar as outras 2 condições.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Tirar bolas de uma caixa (3V,2A), sucesso=vermelha.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reposição: p muda a cada tirada — NÃO é Bernoulli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reposição: p=3/5 constante e independente — É Bernoulli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3 condições de Bernoulli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as 3 condições de um ensaio de Bernoulli?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chamar uma sequência de "Bernoulli", cheque as 3 condições — não só a primeira.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2 resultados possíveis; probabilidade de sucesso p constante; ensaios independentes.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Bernoulli confirmado, a última aula do módulo calcula a chance de exatamente k sucessos em n ensaios.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Bernoulli exige 2 resultados, p constante E ensaios independentes — as 3 condições juntas.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2026-09-17T23:55:08Z</dcterms:created>
  <dcterms:modified xsi:type="dcterms:W3CDTF">2026-09-17T23:55:08Z</dcterms:modified>
</cp:coreProperties>
</file>