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Binomial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o C(n,k) contando as ordens possíveis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binomial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3V,2A, 5 tiradas com reposição. A chance de sair exatamente 3 vermelhas é só (3/5)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×(2/5)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P(X=k)=C(n,k)×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×(1-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p)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n-k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 C(n,k) conta as ordens diferentes de obter k sucessos.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5683" y="2368296"/>
            <a:ext cx="515758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ordem diferente de obter k sucessos em n ensaios tem a mesma probabilidade — é preciso somar todas.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×(1-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(probabilidade de UMA ordem específica)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por C(n,k) (quantas ordens existem)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fator C(n,k), contando só UMA ordem possível dos sucessos em vez de todas.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P(X=3) em 5 tiradas com reposição, p=3/5?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C(5,3)×(3/5)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×(2/5)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=10×0,216×0,16=0,3456 (não 0,03456)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C(n,k) conta as ordens possíveis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3V/2A, 5 tiradas com reposição. Calcule P(X=3) (exatamente 3 vermelhas).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só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por (1-p)^(n-k), pergunte: já contei quantas ORDENS diferentes dão esse resultado?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C(5,3)×(3/5)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×(2/5)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=10×0,216×0,16=0,3456.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distribuição binomial dominada, o módulo de Probabilidade está completo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P(X=k)=C(n,k)×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×(1-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nunca esqueça o fator combinatório.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2026-09-17T23:55:08Z</dcterms:created>
  <dcterms:modified xsi:type="dcterms:W3CDTF">2026-09-17T23:55:08Z</dcterms:modified>
</cp:coreProperties>
</file>