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Tempo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que não é decimal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tempo e conversões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hora e 30 minutos é a mesma coisa que 1,3 horas?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não segue a base 10 do sistema métrico — usa base 60 (minutos, segundos) e base 24 (horas).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e subtrair tempo exige reagrupar quando os minutos passam de 60.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60 segundos = 1 minuto. 60 minutos = 1 hora. 24 horas = 1 dia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45min+30min=75min=1h15min, que se soma às horas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lógica decimal do metro e do grama ao tempo é um erro clássico: 1h30min é 1,5h, não 1,3h.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2h45min + 1h30min.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45min+30min = 75min = 1h15min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2h+1h = 3h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4h15min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60, não base 10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150 minutos para horas e minutos.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converta minutos para horas dividindo por 10 — o fator certo é 60.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150min÷60=2, resto 30 → 150min=2h30min.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1h30min equivale a 1,5h, não a 1,3h — minutos não são "décimos de hora".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sistema de tempo tem suas próprias bases: 60 e 24.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inteiros: conceito, oposto e representação na reta.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