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População, Amostra e Censo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Amostra grande não é o mesmo que amostra representativa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População, amostra e censo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enquete online com 2 milhões de respostas voluntárias é mais confiável que uma pesquisa com 2 mil pessoas escolhidas ao acaso?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Amostra representativa depende de COMO ela foi escolhida, não só do tamanho.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amostra bem selecionada ao acaso representa a população melhor que uma grande, mas com viés.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População: o conjunto completo de interesse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Amostra: um subconjunto selecionado para representar a população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Censo: levantamento de TODA a população, sem amostragem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amostra maior é sempre mais confiável, independente do método de seleção.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Enquete online (2 milhões, voluntária) vs. pesquisa eleitoral (2 mil, aleatória).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enquete tem viés: só responde quem quer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pesquisa aleatória, mesmo menor, tende a representar melhor a população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Representatividade importa mais que tamanho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população, em Estatística?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confiar numa amostra grande, pergunte: como ela foi selecionada?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conjunto completo de elementos de interesse de um estudo.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analisar dados, é preciso saber que tipo de variável está sendo medida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Representatividade da amostra importa mais que o tamanho.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2026-09-18T00:08:55Z</dcterms:created>
  <dcterms:modified xsi:type="dcterms:W3CDTF">2026-09-18T00:08:55Z</dcterms:modified>
</cp:coreProperties>
</file>