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MATEMÁTICA · AULA 281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Variáveis Qualitativas e Quantitativas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Discreta ou contínua? As duas são numéricas, mas diferentes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Variáveis qualitativas e quantitativas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"Número de filhos" e "altura" são o mesmo tipo de variável, já que os dois são números?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Quantitativa DISCRETA é contável (valores isolados); CONTÍNUA é mensurável (qualquer valor num intervalo).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Qualitativa expressa categoria; quantitativa expressa quantidade — cada uma se divide em dois subtipos.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Qualitativa nominal (sem ordem) ou ordinal (com ordem)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Quantitativa discreta (contável) ou contínua (mensurável)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toda variável numérica como se fosse do mesmo tipo.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Classifique: cor dos olhos, número de filhos, altura.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 dos olhos: qualitativa nominal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Número de filhos: quantitativa discreta; altura: quantitativa contínua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tipos de variável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"Cor dos olhos" é uma variável qualitativa ou quantitativa?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esse dado é uma categoria (qualitativa) ou uma quantidade (quantitativa)? Depois, se é contável ou mensurável.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Qualitativa nominal (categoria, sem ordem).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as variáveis classificadas, a próxima aula organiza como os dados podem variar numa série.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Discreta é contável; contínua é mensurável — não são o mesmo tipo.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2026-09-18T00:08:55Z</dcterms:created>
  <dcterms:modified xsi:type="dcterms:W3CDTF">2026-09-18T00:08:55Z</dcterms:modified>
</cp:coreProperties>
</file>