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Séries Estatísticas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VARIA na tabela define o tipo de série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Séries estatísticas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Vendas por mês e vendas por estado (no mesmo mês) são o mesmo tipo de série?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Série temporal varia o tempo; geográfica varia o local; categórica varia a espécie/categoria.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cada tipo de série, dois elementos ficam fixos e só um varia.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Temporal: tempo varia, local e espécie fixos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Geográfica: local varia, tempo e espécie fixos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Categórica: espécie varia, tempo e local fixos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a série pelo assunto geral, sem checar o que realmente muda de uma linha para outra.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Vendas por mês vs. vendas por estado no mesmo mês.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Vendas por mês: série temporal (o tempo varia)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Vendas por estado: série geográfica (o local varia)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varia define o tipo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uma série temporal?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classificar uma série, pergunte: o que muda de uma linha para outra — tempo, local ou categoria?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tempo varia de uma linha para outra, com local e espécie fixos.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dados organizados em série, a próxima aula constrói a primeira ferramenta para resumi-los: a tabela de frequência.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tipo de série é definido pelo que VARIA na tabela, não pelo assunto.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