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283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Tabelas de Frequência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Ordenar antes de organizar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Tabelas de frequência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montar a tabela de frequência direto, sem ordenar os dados primeiro?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 de frequência mostra quantas vezes cada valor aparece — ordenar os dados primeiro evita erros.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Ordenar os dados brutos é o primeiro passo, antes de contar as ocorrências de cada valor.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Ordene os dados brutos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Conte quantas vezes cada valor aparece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organizar dados desordenados direto, arriscando esquecer ou contar errado um valor.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Notas coletadas: 7,4,6,8,7,5,9,6,7,10.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Ordenando: 4,5,6,6,7,7,7,8,9,10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Tabela: 4→1, 5→1, 6→2, 7→3, 8→1, 9→1, 10→1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Ordenar primeiro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Ordene o conjunto de notas 7,4,6,8,7,5,9,6,7,10.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montar a tabela, sempre ordene os dados brutos — isso evita perder ou contar errado um valor.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4,5,6,6,7,7,7,8,9,10.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tabela pronta, a próxima aula diferencia dois tipos de frequência que podem ser lidos nela.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Ordenar os dados antes de contar evita erros na tabela de frequência.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2026-09-18T00:08:55Z</dcterms:created>
  <dcterms:modified xsi:type="dcterms:W3CDTF">2026-09-18T00:08:55Z</dcterms:modified>
</cp:coreProperties>
</file>