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MATEMÁTICA · AULA 284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Frequência Absoluta e Relativa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Contagem bruta ≠ proporção do total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Frequência absoluta e relativa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 nota 6 aparece 2 vezes em 10 dados, a frequência relativa dela é "2"?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Frequência absoluta é a contagem bruta; relativa é a proporção do total (podendo virar %).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frequência relativa sempre divide a contagem pelo total de dados.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Frequência absoluta: a contagem bruta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Frequência relativa = frequência absoluta / total (×100 para %)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a contagem bruta (absoluta) com a proporção (relativa).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Nota 6 aparece 2 vezes em 10 dados.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Frequência absoluta: 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Frequência relativa: 2/10=0,2=20% (não "2")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284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Absoluta vs. relativa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tabela de notas, a nota 6 tem frequência absoluta 2, em 10 dados. Qual sua frequência relativa?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que ver "frequência relativa", pense em proporção do total — nunca a contagem bruta isolada.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2/10=0,2=20%.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próxima aula soma essas frequências progressivamente: a frequência acumulada.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Frequência relativa é sempre uma proporção do total, não a contagem bruta.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2026-09-18T00:08:55Z</dcterms:created>
  <dcterms:modified xsi:type="dcterms:W3CDTF">2026-09-18T00:08:55Z</dcterms:modified>
</cp:coreProperties>
</file>