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Acumulada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TUDO até ali, não só o passo anterior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acumulada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frequência acumulada até a nota 7 é só a frequência da nota 7 mais a da nota 6?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Frequência acumulada até um valor soma TODAS as frequências anteriores, não só a imediatamente anterior.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linha da frequência acumulada inclui tudo o que já foi somado antes.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Frequência acumulada de um valor = soma de todas as frequências até ele (incluindo)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última linha deve ser igual ao total de dados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só a classe atual com a anterior, esquecendo as demais.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Tabela: 4→1, 5→1, 6→2, 7→3. Frequência acumulada até 7?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1+1+2+3=7 (soma de TODAS as anteriores)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3+2=5 (que esqueceria as notas 4 e 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tudo, não só um passo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tabela de notas, calcule a frequência acumulada até a nota 6.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a frequência acumulada, some tudo desde o início da tabela até a linha desejada.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1+1+2=4.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tabela completa, a próxima aula começa a representar esses dados em gráficos.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Frequência acumulada soma TODAS as frequências anteriores, não só a última.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2026-09-18T00:08:55Z</dcterms:created>
  <dcterms:modified xsi:type="dcterms:W3CDTF">2026-09-18T00:08:55Z</dcterms:modified>
</cp:coreProperties>
</file>