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Barras e Colunas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discretos → colunas SEPARADAS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barras e colunas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colunas do gráfico de notas devem ficar coladas, como um bloco só?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Colunas de dados discretos/categóricos ficam separadas por espaço — valores são distintos, não contínuos.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altura da coluna representa a frequência; o espaço entre colunas marca que os valores são distintos.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valor discreto vira uma coluna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Deixe espaço entre as colunas — valores são separados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Colar as colunas, sugerindo (erradamente) uma continuidade entre os valores.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colunas das notas da turma.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Eixo x: notas 4 a 10; eixo y: frequência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Colunas SEPARADAS por espaço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 entre colunas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gráfico de barras e de colunas?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dados discretos ou categóricos, sempre deixe espaço entre as colunas do gráfico.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Barras são desenhadas na horizontal; colunas, na vertical.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mostrar proporções do total, existe outro tipo de gráfico: o de setores,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Dados discretos usam colunas separadas por espaço.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