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de Setores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Multiplique a proporção por 360°, não use a % direto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de setores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nota 7 tem frequência relativa 30%, o ângulo do setor dela é 30°?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do setor = frequência relativa (em proporção) × 360°.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8983" y="1984248"/>
            <a:ext cx="4430985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proporção de cada categoria é convertida para graus, multiplicando por 360°.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Converta a frequência relativa para proporção (%→decimal)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por 360° para achar o ângulo do setor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porcentagem diretamente como grau, esquecendo que o círculo tem 360°, não 100°.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7 tem frequência relativa 30%.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0,3×360°=108°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30° (que usaria a % direto como grau)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Proporção × 360°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 7 tem frequência relativa 30%. Qual o ângulo do seu setor no gráfico de pizza?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desenhar um setor, converta a % para proporção (÷100) e só depois multiplique por 360°.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0,3×360°=108°.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dados contínuos agrupados em classes, existe um gráfico próprio: o histograma,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do setor = proporção × 360°, nunca a porcentagem direto.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