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MATEMÁTICA · AULA 288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Histogramas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Classes de amplitudes iguais, sempre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Histogramas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Dá no mesmo usar classes de tamanhos diferentes num histograma?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Histograma agrupa dados contínuos em classes de amplitude IGUAL, com colunas coladas.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10715" y="2368296"/>
            <a:ext cx="5167523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Classes de mesmo tamanho garantem que a altura da coluna reflita de forma justa a frequência do intervalo.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Divida os dados contínuos em classes de amplitude IGUAL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Desenhe colunas coladas, com altura proporcional à frequência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classes de amplitudes diferentes, distorcendo a comparação visual das colunas.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Alturas de 30 alunos em classes de 10cm.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[150-160)→4, [160-170)→10, [170-180)→12, [180-190)→4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Soma das frequências = 30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288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Amplitude igual entre classes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diferença entre histograma e gráfico de colunas quanto ao espaço entre as barras?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montar um histograma, sempre confira: todas as classes têm a mesma amplitude?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histograma as colunas ficam coladas (dados contínuos); no gráfico de colunas, separadas (dados discretos).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Ligando os pontos médios dessas classes, chegamos a outra representação: o polígono de frequência.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Classes de amplitude igual evitam distorcer a comparação visual do histograma.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2026-09-18T00:08:56Z</dcterms:created>
  <dcterms:modified xsi:type="dcterms:W3CDTF">2026-09-18T00:08:56Z</dcterms:modified>
</cp:coreProperties>
</file>