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289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Polígonos de Frequência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Feche o polígono no eixo x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Polígonos de frequência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Basta ligar os pontos médios das classes para desenhar o polígono de frequência?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polígono precisa de pontos extras (frequência zero) nas duas pontas, para fechar no eixo x.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13201" y="2368296"/>
            <a:ext cx="5162549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os pontos extras, a linha do polígono fica "solta", sem tocar o eixo.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Ligue os pontos médios das classes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Adicione um ponto de frequência zero antes da 1ª e depois da última classe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os pontos de frequência zero antes da primeira e depois da última classe.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Polígono das alturas (classes de 150 a 190).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Pontos: (145,0), (155,4), (165,10), (175,12), (185,4), (195,0)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pontos extras fecham o polígono no eixo x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Pontos extras nas pontas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um polígono de frequência?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considerar o polígono completo, confira: ele toca o eixo x nas duas pontas?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linha que une os pontos médios das classes de um histograma.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relacionar DUAS variáveis ao mesmo tempo, existe outro gráfico: o de dispersão,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adicione pontos de frequência zero nas extremidades do polígono.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2026-09-18T00:08:56Z</dcterms:created>
  <dcterms:modified xsi:type="dcterms:W3CDTF">2026-09-18T00:08:56Z</dcterms:modified>
</cp:coreProperties>
</file>