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Inteiros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se estende para a esquerda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inteiros: conceito, oposto e representação na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-10 e -3, qual é o maior?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dos números inteiros estende a reta dos naturais para a esquerda do zero, incluindo os negativos.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22" y="2368296"/>
            <a:ext cx="1215410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número inteiro positivo tem um oposto negativo de mesmo módulo.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reta, os valores continuam crescendo da esquerda para a direita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negativo, menor o número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 é MENOR que -3, mesmo "10" sendo maior que "3" — o sinal muda tudo.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elevador está no 3º subsolo (-3) e sobe 5 andares.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 + 5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Anda 5 posições para a direita na reta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no 2º andar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estendida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os números -3, 2 e -5 na reta numérica e ordene do menor para o maior.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dois negativos, pense em qual fica mais à esquerda na reta.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 &lt; -3 &lt; 2, pois na reta -5 fica mais à esquerda, seguido de -3, depois 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Situações do cotidiano (dívida, temperatura, subsolo) motivam os números negativos.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à esquerda na reta = menor valor, mesmo entre negativos.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Adição e subtração de números inteiros.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