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MATEMÁTICA · AULA 290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Gráficos de Dispersão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Tendência visual não prova causa e efeito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Gráficos de dispersão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Mais vendas de sorvete estão associadas a mais afogamentos. Isso significa que vender sorvete CAUSA afogamentos?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Gráfico de dispersão mostra pares (x,y) e revela tendências — mas tendência não prova causa.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15076" y="2368296"/>
            <a:ext cx="5158800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terceira variável pode explicar as duas ao mesmo tempo, sem que uma cause a outra.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Marque cada par (x,y) como um ponto no plano cartesiano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Observe a tendência: crescente, decrescente ou nenhuma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Concluir uma relação de causa e efeito só por uma tendência visual no gráfico.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Sorvete e afogamentos aumentam juntos no verão.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Existe tendência visual (correlação)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Mas a causa real é o calor do verão, não uma causando a outra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290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Correlação ≠ causa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representa cada ponto de um gráfico de dispersão?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ver uma tendência num gráfico de dispersão, pergunte: existe uma terceira variável explicando as duas?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par ordenado (x,y) das duas variáveis observadas.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comparar duas variáveis num gráfico, é preciso saber resumir uma variável sozinha — média,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Uma tendência visual não prova que uma variável causa a outra.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2026-09-18T00:08:56Z</dcterms:created>
  <dcterms:modified xsi:type="dcterms:W3CDTF">2026-09-18T00:08:56Z</dcterms:modified>
</cp:coreProperties>
</file>