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Aritmética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pelo total de dados, não pelos valores distintos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aritmética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10 notas mas só 7 valores distintos, a média é a soma dividida por 7?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aritmética = soma de todos os dados / número TOTAL de dados.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ocorrência de um valor repetido conta separadamente na soma e no total.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todos os dados (contando repetições)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pelo número TOTAL de dados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pelo número de valores distintos em vez do total de dados coletados.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Notas: 4,5,6,6,7,7,7,8,9,10.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Soma=69, total=10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Média=69/10=6,9 (não 69/7)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 dados, não valores distintos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média das notas 4,5,6,6,7,7,7,8,9,10.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calcular uma média a partir de uma tabela de frequência, confira: dividi pelo total de dados, não pelos valores distintos?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Soma=69, total=10, média=69/10=6,9.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nem todos os dados têm a mesma importância, é preciso outra média: a ponderada,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sempre pelo total de dados, contando as repetições.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