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Ponderada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pela soma dos PESOS, não pela quantidade de itens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ponderada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Prova (peso 7) valeu 8, trabalho (peso 3) valeu 6. A média é (8+6)/2=7?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ponderada = soma de (valor×peso) dividida pela soma dos PESOS.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valor contribui proporcionalmente ao seu peso, não igualmente.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cada valor pelo seu peso e some tudo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pela soma dos pesos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pela quantidade de itens, ignorando que os pesos são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Prova=8 (peso 7), trabalho=6 (peso 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(8×7+6×3)/(7+3)=74/10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=7,4 (não 7, que ignoraria os pesos)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pela soma dos pesos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Aluno tirou 8 na prova (peso 7) e 6 no trabalho (peso 3). Calcule a média ponderada.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pesos diferentes, sempre divida pela SOMA DOS PESOS, nunca pela quantidade de valores.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(8×7+6×3)/(7+3)=74/10=7,4.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taxas de crescimento (processos multiplicativos), existe ainda outra média: a geométrica,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Média ponderada divide pela soma dos pesos, nunca pela quantidade de itens.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