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Geométrica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composto pede média geométrica, não aritmética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geométrica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investimento rendeu 10%, 20% e -10% em 3 anos. A taxa média é a média aritmética, (10+20-10)/3≈6,67%?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 geométrica = raiz n-ésima do produto dos fatores — a taxa média real de um processo multiplicativo.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taxa vira um fator multiplicativo; a média geométrica encontra a taxa "equivalente" que reproduz o mesmo produto final.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Converta cada taxa em fator multiplicativo (ex.: 10%→1,1)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a raiz n-ésima do produto dos fatores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média aritmética das taxas, que SUPERESTIMA o crescimento composto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Fatores: 1,1 / 1,2 / 0,9.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√(1,1×1,2×0,9)=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√1,188≈1,0591</a:t>
            </a:r>
            <a:endParaRPr lang="en-US" sz="1584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Taxa média real ≈5,91% (menor que os 6,67% da média aritmética)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 multiplicativo → média geométrica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investimento rendeu 10%, 20% e -10% em 3 anos seguidos. Converta essas taxas em fatores multiplicativos.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Vendo taxas de crescimento se acumulando ao longo do tempo, pense em média geométrica, não aritmética.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1,1; 1,2; 0,9.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Voltando a um único conjunto de dados, a próxima aula trata da mediana como medida de posição central.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crescimento composto, use a média geométrica dos fatores, não a média aritmética das taxas.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