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294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número par de dados, é a MÉDIA dos dois centrais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10 notas ordenadas, a mediana é só o 5º valor da lista?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Mediana é o valor central dos dados ORDENADOS — com número par, é a média dos dois valores centrais.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existe um único "valor do meio" quando a quantidade de dados é par — por isso a média dos dois centrais.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Ordene os dados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Ímpar: valor central único; Par: média dos dois centrais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Escolher só um dos dois valores centrais quando a quantidade de dados é par.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Notas: 4,5,6,6,7,7,7,8,9,10 (par).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Valores centrais: 5º e 6º, ambos 7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Mediana=(7+7)/2=7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Par: média dos dois centrais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mediana de 2,4,6,8.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apontar a mediana, confira: a quantidade de dados é par ou ímpar?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Valores centrais 4 e 6; mediana=(4+6)/2=5.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Outra medida de posição central, baseada na frequência, é a moda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 número par de dados, a mediana é sempre a média dos dois valores centrais.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