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295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todo conjunto tem uma moda só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conjunto de dados tem exatamente uma moda?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 é o valor de maior frequência — um conjunto pode ser unimodal, multimodal ou amodal.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todos os valores têm a mesma frequência, nenhum se destaca — o conjunto é amodal.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Unimodal: uma moda só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Multimodal: duas ou mais modas empatadas; Amodal: nenhuma se destaca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sempre existe uma única moda em qualquer conjunto de dados.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{1,2,3,4,5} — qual a moda?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Todos têm frequência 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Conjunto amodal — não há moda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Unimodal, multimodal ou amodal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moda do conjunto {1,2,3,4,5}?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apontar "a" moda, verifique se não há empate (multimodal) ou se nenhum valor se destaca (amodal).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há moda — o conjunto é amodal, pois todos os valores têm a mesma frequência (1).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dados já agrupados em classes, calcular essas medidas exige um passo a mais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conjunto pode não ter moda (amodal) ou ter mais de uma (multimodal).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