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MATEMÁTICA · AULA 296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Medidas de Posição para Dados Agrupados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o PONTO MÉDIO da classe, não seus limites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Medidas de posição para dados agrupados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representar a classe [150-160) com 4 alunos, uso o valor 150?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classe é representada pelo seu PONTO MÉDIO ao calcular medidas de posição de dados agrupados.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saber os valores exatos dentro da classe, o ponto médio é a melhor estimativa única.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o ponto médio de cada classe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Use esse ponto médio nas fórmulas de média, no lugar do dado exato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um dos limites da classe em vez do ponto médio.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Alturas: [150-160)→4, [160-170)→10, [170-180)→12, [180-190)→4.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Pontos médios: 155, 165, 175, 185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Média agrupada=(155×4+165×10+175×12+185×4)/30≈170,3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 médio, não limites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ponto médio da classe [150-160)?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dados agrupados em classes, sempre calcule o ponto médio antes de aplicar qualquer fórmula de média.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155.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Quartis, decis e percentis também são posições dentro do conjunto ordenado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Use sempre o ponto médio da classe para representar os dados agrupados.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2026-09-18T00:08:56Z</dcterms:created>
  <dcterms:modified xsi:type="dcterms:W3CDTF">2026-09-18T00:08:56Z</dcterms:modified>
</cp:coreProperties>
</file>