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MATEMÁTICA · AULA 297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Quartis, Decis e Percentis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São POSIÇÕES, não valores literais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Quartis, decis e percentis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aluno no "terceiro quartil" das notas tirou nota 3?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Quartis dividem o conjunto ordenado em 4 partes iguais — são posições relativas, não valores fixos.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Q1, Q2 (mediana) e Q3 dividem os dados ordenados em quatro partes de tamanho igual.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Ordene os dados e divida em duas metades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Q1 é a mediana da metade inferior; Q3, da metade superior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"terceiro quartil" com o número "3" ou um valor literal.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Notas: 4,5,6,6,7,7,7,8,9,10.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Q1 (mediana de 4,5,6,6,7)=6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Q3 (mediana de 7,7,8,9,10)=8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Quartil é posição, não valor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Q1 (primeiro quartil) das notas 4,5,6,6,7,7,7,8,9,10.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ouvir "terceiro quartil" ou "90º percentil", pense em POSIÇÃO relativa, nunca num valor literal.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Mediana da metade inferior (4,5,6,6,7): Q1=6.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medir a dispersão dos dados, a próxima aula começa pela medida mais simples: a amplitude.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Quartis, decis e percentis são posições relativas no conjunto ordenado.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2026-09-18T00:08:56Z</dcterms:created>
  <dcterms:modified xsi:type="dcterms:W3CDTF">2026-09-18T00:08:56Z</dcterms:modified>
</cp:coreProperties>
</file>