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MATEMÁTICA · AULA 298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Amplitude e Desvio Médio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Mesma amplitude não é mesma dispersão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Amplitude e desvio médio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{4,7,10} e {4,4,4,10,10,10} têm a mesma amplitude (6). Eles têm a mesma dispersão?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Amplitude só olha os extremos; desvio médio considera TODOS os valores em relação à média.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conjuntos podem ter a mesma diferença entre extremos e distribuições internas bem diferentes.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Amplitude = maior valor − menor valor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Desvio médio = média das distâncias (em módulo) de cada dado à média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Usar só a amplitude para descrever a dispersão, ignorando os valores intermediários.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Notas: 4,5,6,6,7,7,7,8,9,10 (média 6,9).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Amplitude=10-4=6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Desvio médio≈1,32 (considera todos os valores)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298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Amplitude ignora o meio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a amplitude das notas 4,5,6,6,7,7,7,8,9,10.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concluir que dois conjuntos têm dispersões parecidas só pela amplitude, calcule o desvio médio de cada um.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10-4=6.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medida ainda mais usada de dispersão exige elevar os desvios ao quadrado: a variância,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Amplitude só olha os extremos; desvio médio considera toda a distribuição.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Estatística · Aula 298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2026-09-18T00:08:56Z</dcterms:created>
  <dcterms:modified xsi:type="dcterms:W3CDTF">2026-09-18T00:08:56Z</dcterms:modified>
</cp:coreProperties>
</file>