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Variância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desvios precisam ser elevados ao quadrado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Variância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medir a dispersão somando direto os desvios (dado − média), sem elevar ao quadrado?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Variância = média dos QUADRADOS dos desvios — elevar ao quadrado evita o cancelamento.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Desvios positivos e negativos se cancelam na soma simples; o quadrado resolve isso, pois é sempre positivo.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o desvio de cada dado em relação à média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Eleve cada desvio ao quadrado e tire a média desses quadrados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os desvios simples, que sempre dá zero por definição de média.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Notas: 4,5,6,6,7,7,7,8,9,10 (média 6,9).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dos desvios simples = 0 (sempre)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Variância=Σ(x-6,9)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/10=2,89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Elevar ao quadrado evita o zero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soma dos desvios simples (x-média) de qualquer conjunto de dados é sempre zero?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tente somar os desvios simples para medir dispersão — a soma sempre dá zero; eleve ao quadrado antes.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Porque, por definição de média, os desvios positivos e negativos se cancelam exatamente.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voltar à escala original dos dados, falta um último passo: o desvio padrão,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soma dos desvios simples é sempre zero — por isso a variância usa os quadrados.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