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1 · MATEMÁTICA · AULA 29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Inteiros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efeito de somar um negativo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Adição e subtração de números inteiros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menos um número negativo deveria dar um resultado maior ou menor que 5?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29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Subtrair um número inteiro é sempre a mesma coisa que somar o seu oposto.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regra depende de os sinais serem iguais ou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Sinais iguais: soma os módulos e mantém o sinal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Sinais diferentes: subtrai os módulos e usa o sinal do maior módulo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29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5-(-3) NÃO é 5-3=2 — subtrair um negativo transforma a conta numa soma, resultando em 8.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29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Uma conta tinha saldo de -R$ 50,00. Depósito de R$ 80,00.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-50 + 80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 30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Novo saldo: R$ 30,00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29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Subtrair = somar o oposto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29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Calcule (-8)+(-5).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vez que vir "menos um negativo", troque mentalmente pelo oposto e some.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29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Mesmo sinal: soma os módulos e mantém o sinal. (-8)+(-5)=-(8+5)=-13.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"Tirar uma dívida" é o mesmo que ganhar aquele valor.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Subtrair um negativo sempre aumenta o resultado.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Multiplicação e divisão de números inteiros.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Aritmética e Fundamentos Numéricos · Aula 29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2026-09-16T16:05:40Z</dcterms:created>
  <dcterms:modified xsi:type="dcterms:W3CDTF">2026-09-16T16:05:40Z</dcterms:modified>
</cp:coreProperties>
</file>