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Estratégias de Resolução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Desenhar, organizar, testar, voltar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Estratégias de resolução: desenhar, organizar, testar casos e trabalhar de trás para frente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uma única forma certa de começar a resolver qualquer problema?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conscientemente uma estratégia é uma etapa própria da resolução — anterior ao cálculo.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estratégias gerais ajudam a organizar o raciocínio antes de calcular.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Desenhar/esquematizar: torna visível uma relação só descrita em texto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Organizar em tabela: evita perder o controle de várias grandezas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Testar casos particulares: números pequenos revelam um padrão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Trabalhar de trás para frente: parte do resultado até o dado inicial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problemas não é só aplicar uma fórmula memorizada — é escolher um caminho de ataque primeiro.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Pensei em um número, multipliquei por 3, somei 4 e o resultado foi 25. Qual era o número?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Trabalhar de trás para frente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25 − 4 = 21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 ÷ 3 = 7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estratégias gerais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"Pensei em um número, multipliquei por 3, somei 4 e o resultado foi 25. Qual era o número?" Qual estratégia das quatro apresentadas é mais adequada para esse problema? Resolva usando essa estratégia.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calcular, pergunte: desenhar, organizar em tabela, testar casos ou voltar do resultado ajudaria mais aqui?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Trabalhar de trás para frente: partindo de 25, desfaz-se a soma de 4 (25-4=21) e depois a multiplicação por 3 (21÷3=7). O número inicial era 7.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estratégia combina melhor com um tipo diferente de problema.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habilidade central é reconhecer qual estratégia serve para cada situação.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Estimativa, ordem de grandeza e verificação de plausibilidade.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