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300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Desvio Padrão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raiz da variância volta à escala original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Desvio padrão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variância das notas é 2,89 "pontos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". Dá pra comparar isso direto com a média (6,9 pontos)?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Desvio padrão = raiz quadrada da variância — converte de volta às unidades originais dos dados.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raiz quadrada desfaz o quadrado da variância, devolvendo a escala original.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a variância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Tire a raiz quadrada para obter o desvio padrão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a variância (unidades ao quadrado) diretamente com a média (unidades originais).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Variância das notas = 2,89.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Desvio padrão=√2,89=1,7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Agora comparável com a média (6,9 pontos)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Raiz quadrada volta à escala original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desvio padrão das notas, sabendo que a variância é 2,89.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compare variância com a média diretamente — primeiro tire a raiz quadrada (desvio padrão).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√2,89=1,7.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comparar dispersões de conjuntos com médias diferentes, é preciso relativizar o desvio padrão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Desvio padrão é a raiz da variância, na mesma unidade dos dados originais.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