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301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de Variação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Relativize o desvio padrão pela média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Coeficiente de variação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conjunto tem desvio padrão 10, outro tem 2. O primeiro é necessariamente mais disperso?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 = desvio padrão / média — relativiza a dispersão pela escala dos dados.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desvio padrão "grande" pode ser proporcionalmente pequeno, se a média também for grande.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o desvio padrão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Divida pela média (multiplique por 100 para %)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desvios padrão diretamente, ignorando que as médias podem ser muito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Conjunto A: desvio 10, média 500. Conjunto B: desvio 2, média 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CV(A)=10/500=2%; CV(B)=2/5=40%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 é RELATIVAMENTE mais disperso, mesmo com desvio padrão menor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Relativizar pela média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CV das notas da turma (desvio padrão=1,7, média=6,9).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a dispersão de dois conjuntos diferentes, calcule o CV de cada um, não só o desvio padrão.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CV=1,7/6,9≈0,246=24,6%.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Além da dispersão, o FORMATO da distribuição também importa — assimetria e curtose,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CV relativiza a dispersão pela média — essencial ao comparar conjuntos diferentes.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