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MATEMÁTICA · AULA 302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Assimetria e Curtose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Nem toda distribuição é um "sino" simétrico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Assimetria e curtose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 distribuição de dados reais tem o formato de sino, como a distribuição normal?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302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 distribuições assimétricas, média, mediana e moda se afastam uma da outra.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302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posição relativa de média, mediana e moda revela o tipo de assimetria de uma distribuição.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Simétrica: média=mediana=moda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Assimetria positiva: média&gt;mediana&gt;moda (cauda longa à direita)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302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Assumir que toda distribuição real é simétrica.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302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Distribuição de renda de um país.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Poucos valores muito altos puxam a média para cima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Assimetria positiva: média&gt;mediana&gt;moda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302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Assimetria via média, mediana e moda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302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Numa distribuição perfeitamente simétrica, como se relacionam média, mediana e moda?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identificar assimetria, compare média, mediana e moda — quanto mais afastadas, mais assimétrica a distribuição.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302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São iguais: média=mediana=moda.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relacionar duas variáveis numericamente, a próxima aula calcula o coeficiente de correlação.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Assimetria se revela comparando as posições de média, mediana e moda.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302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2026-09-18T00:08:56Z</dcterms:created>
  <dcterms:modified xsi:type="dcterms:W3CDTF">2026-09-18T00:08:56Z</dcterms:modified>
</cp:coreProperties>
</file>