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303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Correlação Linear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Correlação forte não prova causa e efeito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Correlação linear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de correlação entre horas de estudo e nota deu r≈0,99. Isso prova que estudar causa nota maior?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mede a força da associação LINEAR entre duas variáveis, de -1 a 1 — não prova causalidade.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5055" y="2368296"/>
            <a:ext cx="497884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próximo de 1 ou -1 indica associação linear forte; próximo de 0, associação fraca ou nenhuma.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próximo de 1: associação linear positiva forte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próximo de -1: associação linear negativa forte; próximo de 0: fraca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um r alto como garantia de relação causal.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Horas de estudo (x) e nota (y) de 5 alunos.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r≈0,99 — associação linear muito forte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tecnicamente correlação não prova causa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mede associação, não causa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um coeficiente de correlação r próximo de 1?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 alto indica associação forte — mas a causa, se existir, precisa de outras evidências além do valor de 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associação linear positiva forte entre as duas variáveis.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correlação calculada, a próxima aula ajusta uma reta para fazer previsões: a regressão linear.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mede associação linear — não é prova de relação causal.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